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85721" y="214292"/>
          <a:ext cx="8643996" cy="6357981"/>
        </p:xfrm>
        <a:graphic>
          <a:graphicData uri="http://schemas.openxmlformats.org/drawingml/2006/table">
            <a:tbl>
              <a:tblPr/>
              <a:tblGrid>
                <a:gridCol w="719281"/>
                <a:gridCol w="656187"/>
                <a:gridCol w="719281"/>
                <a:gridCol w="719281"/>
                <a:gridCol w="719281"/>
                <a:gridCol w="5110685"/>
              </a:tblGrid>
              <a:tr h="908283"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İ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CANLI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İ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ANLATIM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Ş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BUĞDAY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EŞEK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OYUNCAK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OYUN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4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DENİZ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42</Words>
  <PresentationFormat>Ekran Gösterisi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İBRAHİM</dc:creator>
  <cp:lastModifiedBy>İBRAHİM</cp:lastModifiedBy>
  <cp:revision>10</cp:revision>
  <dcterms:created xsi:type="dcterms:W3CDTF">2018-10-25T19:37:51Z</dcterms:created>
  <dcterms:modified xsi:type="dcterms:W3CDTF">2018-10-25T20:49:17Z</dcterms:modified>
</cp:coreProperties>
</file>